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0"/>
  </p:notesMasterIdLst>
  <p:sldIdLst>
    <p:sldId id="256" r:id="rId2"/>
    <p:sldId id="257" r:id="rId3"/>
    <p:sldId id="258" r:id="rId4"/>
    <p:sldId id="268" r:id="rId5"/>
    <p:sldId id="266" r:id="rId6"/>
    <p:sldId id="263" r:id="rId7"/>
    <p:sldId id="264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21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A3066-8F26-408F-AF64-7DEE06406724}" type="datetimeFigureOut">
              <a:rPr lang="en-US" smtClean="0"/>
              <a:t>9/14/18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2FBF7-1382-4869-AFAF-D4A707BA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59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Discuss</a:t>
            </a:r>
            <a:r>
              <a:rPr lang="en-US" baseline="0" dirty="0" smtClean="0"/>
              <a:t> </a:t>
            </a:r>
            <a:r>
              <a:rPr lang="en-US" dirty="0" smtClean="0"/>
              <a:t>compliance with the charter and the approved application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2FBF7-1382-4869-AFAF-D4A707BAE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24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Discuss</a:t>
            </a:r>
            <a:r>
              <a:rPr lang="en-US" baseline="0" dirty="0" smtClean="0"/>
              <a:t> </a:t>
            </a:r>
            <a:r>
              <a:rPr lang="en-US" dirty="0" smtClean="0"/>
              <a:t>policies that directly impact the charter schools such as transfers, student records,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2FBF7-1382-4869-AFAF-D4A707BAE2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63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8E3E610-61A1-4293-ACA2-FC043FDF2C01}" type="datetimeFigureOut">
              <a:rPr lang="en-US" smtClean="0"/>
              <a:t>9/14/18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ABC59D4-F475-4B4F-A0A2-3B80DA980C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lynn@flcharteralliance.org" TargetMode="External"/><Relationship Id="rId3" Type="http://schemas.openxmlformats.org/officeDocument/2006/relationships/hyperlink" Target="mailto:jenna.hodgens@sdhc.k12.fl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686800" cy="6858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/>
              <a:t>Authorizer/Operator </a:t>
            </a:r>
            <a:r>
              <a:rPr lang="en-US" sz="3000" dirty="0" smtClean="0">
                <a:solidFill>
                  <a:srgbClr val="FFC000"/>
                </a:solidFill>
              </a:rPr>
              <a:t>Collaboration</a:t>
            </a:r>
            <a:endParaRPr lang="en-US" sz="3000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6413" y="2292927"/>
            <a:ext cx="7772400" cy="3295817"/>
          </a:xfrm>
        </p:spPr>
        <p:txBody>
          <a:bodyPr>
            <a:normAutofit/>
          </a:bodyPr>
          <a:lstStyle/>
          <a:p>
            <a:pPr algn="ctr"/>
            <a:r>
              <a:rPr lang="en-US" sz="2200" dirty="0" smtClean="0"/>
              <a:t>Florida Charter School Conference</a:t>
            </a:r>
          </a:p>
          <a:p>
            <a:pPr algn="ctr"/>
            <a:r>
              <a:rPr lang="en-US" sz="2200" dirty="0" smtClean="0"/>
              <a:t>Daytona Beach, Florida</a:t>
            </a:r>
          </a:p>
          <a:p>
            <a:pPr algn="ctr"/>
            <a:r>
              <a:rPr lang="en-US" sz="2200" dirty="0" smtClean="0"/>
              <a:t>November 2, 2017</a:t>
            </a:r>
          </a:p>
          <a:p>
            <a:pPr algn="ctr"/>
            <a:r>
              <a:rPr lang="en-US" sz="2200" dirty="0" smtClean="0"/>
              <a:t>______________________</a:t>
            </a:r>
            <a:endParaRPr lang="en-US" sz="2200" dirty="0"/>
          </a:p>
          <a:p>
            <a:pPr algn="ctr"/>
            <a:r>
              <a:rPr lang="en-US" sz="2200" b="1" dirty="0" smtClean="0">
                <a:solidFill>
                  <a:srgbClr val="FFC000"/>
                </a:solidFill>
              </a:rPr>
              <a:t>Lynn Norman-Teck, Florida Charter School Alliance</a:t>
            </a:r>
          </a:p>
          <a:p>
            <a:pPr algn="ctr"/>
            <a:r>
              <a:rPr lang="en-US" sz="2200" b="1" dirty="0" smtClean="0">
                <a:solidFill>
                  <a:srgbClr val="FFC000"/>
                </a:solidFill>
              </a:rPr>
              <a:t>Jenna Hodgens, Hillsborough County Public Schools</a:t>
            </a:r>
          </a:p>
          <a:p>
            <a:pPr algn="ctr"/>
            <a:r>
              <a:rPr lang="en-US" sz="2200" dirty="0" smtClean="0"/>
              <a:t>_________________________</a:t>
            </a:r>
          </a:p>
          <a:p>
            <a:pPr algn="ctr"/>
            <a:endParaRPr lang="en-US" sz="22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Kleinje\AppData\Local\Microsoft\Windows\Temporary Internet Files\Content.IE5\IUGYJY7V\collaboratio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0099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24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FS </a:t>
            </a:r>
            <a:r>
              <a:rPr lang="en-US" dirty="0" smtClean="0"/>
              <a:t>1002.33 is the Charter School statute</a:t>
            </a: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FS 1002.33(5)(b) states the Sponsor’s duties:</a:t>
            </a:r>
          </a:p>
          <a:p>
            <a:pPr lvl="2"/>
            <a:r>
              <a:rPr lang="en-US" sz="1800" i="1" dirty="0" smtClean="0"/>
              <a:t>Authorizing</a:t>
            </a:r>
          </a:p>
          <a:p>
            <a:pPr lvl="2"/>
            <a:r>
              <a:rPr lang="en-US" sz="1800" i="1" dirty="0" smtClean="0"/>
              <a:t>Oversight and monitoring of compliance</a:t>
            </a:r>
          </a:p>
          <a:p>
            <a:pPr lvl="2"/>
            <a:r>
              <a:rPr lang="en-US" sz="1800" i="1" dirty="0" smtClean="0"/>
              <a:t>Technical support</a:t>
            </a:r>
          </a:p>
          <a:p>
            <a:pPr marL="630936" lvl="2" indent="0">
              <a:buNone/>
            </a:pPr>
            <a:endParaRPr lang="en-US" dirty="0" smtClean="0"/>
          </a:p>
          <a:p>
            <a:r>
              <a:rPr lang="en-US" dirty="0" smtClean="0"/>
              <a:t>FS 1002.33(9) states the Charter School’s duties:</a:t>
            </a:r>
          </a:p>
          <a:p>
            <a:pPr lvl="2"/>
            <a:r>
              <a:rPr lang="en-US" sz="1800" i="1" dirty="0"/>
              <a:t>Ensure the Governing Board is ultimately accountable for school’s operations and performance</a:t>
            </a:r>
          </a:p>
          <a:p>
            <a:pPr lvl="2"/>
            <a:r>
              <a:rPr lang="en-US" sz="1800" i="1" dirty="0"/>
              <a:t>Compliance with applicable federal, state, and local laws and policies</a:t>
            </a:r>
          </a:p>
          <a:p>
            <a:pPr lvl="2"/>
            <a:r>
              <a:rPr lang="en-US" sz="1800" i="1" dirty="0"/>
              <a:t>Satisfactory academic and financial performance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FFC000"/>
                </a:solidFill>
              </a:rPr>
              <a:t>Florida School Law</a:t>
            </a:r>
            <a:endParaRPr lang="en-US" u="sng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"/>
            <a:ext cx="12763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9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/>
              <a:t>a culture of </a:t>
            </a:r>
            <a:r>
              <a:rPr lang="en-US" dirty="0" smtClean="0"/>
              <a:t>mutual communication</a:t>
            </a:r>
            <a:r>
              <a:rPr lang="en-US" dirty="0"/>
              <a:t>, collaboration</a:t>
            </a:r>
            <a:r>
              <a:rPr lang="en-US" dirty="0" smtClean="0"/>
              <a:t>, cooperation, and transparency</a:t>
            </a:r>
          </a:p>
          <a:p>
            <a:pPr marL="109728" indent="0">
              <a:buNone/>
            </a:pPr>
            <a:endParaRPr lang="en-US" dirty="0"/>
          </a:p>
          <a:p>
            <a:pPr lvl="2"/>
            <a:r>
              <a:rPr lang="en-US" sz="2400" i="1" dirty="0" smtClean="0"/>
              <a:t>Understand District processes, procedures, and expectations</a:t>
            </a:r>
          </a:p>
          <a:p>
            <a:pPr lvl="2"/>
            <a:r>
              <a:rPr lang="en-US" sz="2400" i="1" dirty="0" smtClean="0"/>
              <a:t>Respect the autonomy of the charter school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FFC000"/>
                </a:solidFill>
              </a:rPr>
              <a:t>COMMUNICATION</a:t>
            </a:r>
            <a:endParaRPr lang="en-US" u="sng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800600"/>
            <a:ext cx="1809886" cy="16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Florida Charter School Alliance</a:t>
            </a:r>
            <a:endParaRPr lang="en-US" dirty="0"/>
          </a:p>
        </p:txBody>
      </p:sp>
      <p:pic>
        <p:nvPicPr>
          <p:cNvPr id="4" name="Content Placeholder 3" descr="C:\Users\Kleinje\Desktop\Presenation\imagesCAFMGOL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724400"/>
            <a:ext cx="2333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481329"/>
            <a:ext cx="8229600" cy="30144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 smtClean="0"/>
          </a:p>
          <a:p>
            <a:pPr algn="just">
              <a:defRPr/>
            </a:pPr>
            <a:r>
              <a:rPr lang="en-US" sz="2800" dirty="0" smtClean="0">
                <a:cs typeface="Arial"/>
              </a:rPr>
              <a:t>A non</a:t>
            </a:r>
            <a:r>
              <a:rPr lang="en-US" sz="2800" dirty="0">
                <a:cs typeface="Arial"/>
              </a:rPr>
              <a:t>-profit statewide </a:t>
            </a:r>
            <a:r>
              <a:rPr lang="en-US" sz="2800" dirty="0" smtClean="0">
                <a:cs typeface="Arial"/>
              </a:rPr>
              <a:t>organization whose </a:t>
            </a:r>
            <a:r>
              <a:rPr lang="en-US" sz="2800" dirty="0" smtClean="0"/>
              <a:t>mission </a:t>
            </a:r>
            <a:r>
              <a:rPr lang="en-US" sz="2800" dirty="0"/>
              <a:t>is to increase student achievement and meet the demand for parental choice by advocating for and supporting high quality public charter schools in Florida.</a:t>
            </a:r>
          </a:p>
          <a:p>
            <a:pPr marL="109728" indent="0" algn="just">
              <a:buNone/>
              <a:defRPr/>
            </a:pPr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315440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Hillsborough County Public Schools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Monthly Principal Meetings</a:t>
            </a:r>
          </a:p>
          <a:p>
            <a:r>
              <a:rPr lang="en-US" dirty="0" smtClean="0"/>
              <a:t>Site visits to Schools</a:t>
            </a:r>
          </a:p>
          <a:p>
            <a:r>
              <a:rPr lang="en-US" dirty="0" smtClean="0"/>
              <a:t>Charter School Leaders-Florida</a:t>
            </a:r>
          </a:p>
          <a:p>
            <a:pPr lvl="1"/>
            <a:r>
              <a:rPr lang="en-US" dirty="0" smtClean="0"/>
              <a:t>Meet with annually to plan</a:t>
            </a:r>
          </a:p>
          <a:p>
            <a:pPr lvl="1"/>
            <a:r>
              <a:rPr lang="en-US" dirty="0" smtClean="0"/>
              <a:t>Meet when necessary</a:t>
            </a:r>
          </a:p>
          <a:p>
            <a:pPr lvl="1"/>
            <a:r>
              <a:rPr lang="en-US" dirty="0" smtClean="0"/>
              <a:t>Support schools through monthly meetings</a:t>
            </a:r>
          </a:p>
          <a:p>
            <a:pPr lvl="1"/>
            <a:r>
              <a:rPr lang="en-US" dirty="0" smtClean="0"/>
              <a:t>Work collaboratively </a:t>
            </a:r>
            <a:endParaRPr lang="en-US" dirty="0"/>
          </a:p>
        </p:txBody>
      </p:sp>
      <p:pic>
        <p:nvPicPr>
          <p:cNvPr id="4" name="Picture 3" descr="C:\Users\davistk\AppData\Local\Microsoft\Windows\INetCache\Content.Word\HCPS LOGO CMYK NEW with tag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24400"/>
            <a:ext cx="2091055" cy="1282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65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r>
              <a:rPr lang="en-US" dirty="0" smtClean="0"/>
              <a:t>Dr. Zenobia </a:t>
            </a:r>
            <a:r>
              <a:rPr lang="en-US" dirty="0" err="1" smtClean="0"/>
              <a:t>Cann</a:t>
            </a:r>
            <a:r>
              <a:rPr lang="en-US" dirty="0" smtClean="0"/>
              <a:t>, Board Chair 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err="1" smtClean="0"/>
              <a:t>ICan</a:t>
            </a:r>
            <a:r>
              <a:rPr lang="en-US" dirty="0" smtClean="0"/>
              <a:t> Charter Academy 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Hillsborough County Public Schools</a:t>
            </a:r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u="sng" dirty="0" smtClean="0">
                <a:solidFill>
                  <a:srgbClr val="FFC000"/>
                </a:solidFill>
              </a:rPr>
              <a:t>OPERATOR TESTIMONIAL</a:t>
            </a:r>
            <a:endParaRPr lang="en-US" u="sng" dirty="0">
              <a:solidFill>
                <a:srgbClr val="FFC000"/>
              </a:solidFill>
            </a:endParaRPr>
          </a:p>
        </p:txBody>
      </p:sp>
      <p:pic>
        <p:nvPicPr>
          <p:cNvPr id="4" name="Picture 3" descr="C:\Users\T80917\Downloads\Logo - Copy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48200"/>
            <a:ext cx="2715895" cy="1511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24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FFC000"/>
                </a:solidFill>
              </a:rPr>
              <a:t>WRAP UP</a:t>
            </a:r>
            <a:endParaRPr lang="en-US" u="sng" dirty="0">
              <a:solidFill>
                <a:srgbClr val="FFC000"/>
              </a:solidFill>
            </a:endParaRPr>
          </a:p>
        </p:txBody>
      </p:sp>
      <p:pic>
        <p:nvPicPr>
          <p:cNvPr id="4098" name="Picture 2" descr="C:\Users\Kleinje\AppData\Local\Microsoft\Windows\Temporary Internet Files\Content.IE5\IUGYJY7V\questions-and-answer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956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02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Lynn Norman-Teck, Executive Director, Florida Charter School Alliance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2"/>
              </a:rPr>
              <a:t>lynn@flcharteralliance.org</a:t>
            </a: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Jenna Hodgens, General Director, Charter Schools, Hillsborough County Public Schools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3"/>
              </a:rPr>
              <a:t>jenna.hodgens@sdhc.k12.fl.us</a:t>
            </a: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88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319</TotalTime>
  <Words>257</Words>
  <Application>Microsoft Macintosh PowerPoint</Application>
  <PresentationFormat>On-screen Show (4:3)</PresentationFormat>
  <Paragraphs>58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Authorizer/Operator Collaboration</vt:lpstr>
      <vt:lpstr>Florida School Law</vt:lpstr>
      <vt:lpstr>COMMUNICATION</vt:lpstr>
      <vt:lpstr>Florida Charter School Alliance</vt:lpstr>
      <vt:lpstr>Hillsborough County Public Schools</vt:lpstr>
      <vt:lpstr>OPERATOR TESTIMONIAL</vt:lpstr>
      <vt:lpstr>WRAP UP</vt:lpstr>
      <vt:lpstr>Contact us:</vt:lpstr>
    </vt:vector>
  </TitlesOfParts>
  <Company>Hillsborough County Public Schools, FL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Collaboratively with your Sponsor</dc:title>
  <dc:creator>CSS</dc:creator>
  <cp:lastModifiedBy>Lynn Norman-Teck</cp:lastModifiedBy>
  <cp:revision>34</cp:revision>
  <cp:lastPrinted>2017-10-09T13:59:08Z</cp:lastPrinted>
  <dcterms:created xsi:type="dcterms:W3CDTF">2015-04-15T18:50:29Z</dcterms:created>
  <dcterms:modified xsi:type="dcterms:W3CDTF">2018-09-14T17:30:50Z</dcterms:modified>
</cp:coreProperties>
</file>